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2" r:id="rId3"/>
    <p:sldId id="274" r:id="rId4"/>
    <p:sldId id="256" r:id="rId5"/>
    <p:sldId id="267" r:id="rId6"/>
    <p:sldId id="268" r:id="rId7"/>
    <p:sldId id="271" r:id="rId8"/>
    <p:sldId id="269" r:id="rId9"/>
    <p:sldId id="272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Lionetti" initials="DL" lastIdx="1" clrIdx="0">
    <p:extLst>
      <p:ext uri="{19B8F6BF-5375-455C-9EA6-DF929625EA0E}">
        <p15:presenceInfo xmlns:p15="http://schemas.microsoft.com/office/powerpoint/2012/main" userId="Davide Lionetti" providerId="None"/>
      </p:ext>
    </p:extLst>
  </p:cmAuthor>
  <p:cmAuthor id="2" name="Antonios Pappas" initials="AP" lastIdx="1" clrIdx="1">
    <p:extLst>
      <p:ext uri="{19B8F6BF-5375-455C-9EA6-DF929625EA0E}">
        <p15:presenceInfo xmlns:p15="http://schemas.microsoft.com/office/powerpoint/2012/main" userId="S::10713324@polimi.it::1390d209-abfd-43da-b49d-5e2858f69e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209601-E1C5-4289-9C19-157486F7F9D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0A8079-69B7-455C-9388-85BD37B45649}">
      <dgm:prSet/>
      <dgm:spPr/>
      <dgm:t>
        <a:bodyPr/>
        <a:lstStyle/>
        <a:p>
          <a:endParaRPr lang="en-US" dirty="0"/>
        </a:p>
      </dgm:t>
    </dgm:pt>
    <dgm:pt modelId="{42D1883A-2820-480C-BABD-B34FFAFA2923}" type="parTrans" cxnId="{58346531-77DC-4D48-BBC3-C09148CF7FB5}">
      <dgm:prSet/>
      <dgm:spPr/>
      <dgm:t>
        <a:bodyPr/>
        <a:lstStyle/>
        <a:p>
          <a:endParaRPr lang="en-US"/>
        </a:p>
      </dgm:t>
    </dgm:pt>
    <dgm:pt modelId="{5DCD8EDD-7ED6-4A3A-AD7F-3AF481CD34ED}" type="sibTrans" cxnId="{58346531-77DC-4D48-BBC3-C09148CF7FB5}">
      <dgm:prSet/>
      <dgm:spPr/>
      <dgm:t>
        <a:bodyPr/>
        <a:lstStyle/>
        <a:p>
          <a:endParaRPr lang="en-US"/>
        </a:p>
      </dgm:t>
    </dgm:pt>
    <dgm:pt modelId="{DC80CD81-CEE6-4F3A-9C3C-C0282DB8ED86}">
      <dgm:prSet/>
      <dgm:spPr/>
      <dgm:t>
        <a:bodyPr/>
        <a:lstStyle/>
        <a:p>
          <a:r>
            <a:rPr lang="en-US"/>
            <a:t>Unnatural/mechanical interaction</a:t>
          </a:r>
        </a:p>
      </dgm:t>
    </dgm:pt>
    <dgm:pt modelId="{01BBDAB7-DF52-4203-A64F-F2CCC8CBB354}" type="parTrans" cxnId="{F0B56527-8D3B-4994-BD09-E23CA0CCBAB4}">
      <dgm:prSet/>
      <dgm:spPr/>
      <dgm:t>
        <a:bodyPr/>
        <a:lstStyle/>
        <a:p>
          <a:endParaRPr lang="en-US"/>
        </a:p>
      </dgm:t>
    </dgm:pt>
    <dgm:pt modelId="{FE66E2A6-15C4-4B4D-8481-D02165CCD6CA}" type="sibTrans" cxnId="{F0B56527-8D3B-4994-BD09-E23CA0CCBAB4}">
      <dgm:prSet/>
      <dgm:spPr/>
      <dgm:t>
        <a:bodyPr/>
        <a:lstStyle/>
        <a:p>
          <a:endParaRPr lang="en-US"/>
        </a:p>
      </dgm:t>
    </dgm:pt>
    <dgm:pt modelId="{DD347B4F-6529-4E5A-8C2A-2C46F56DC61D}">
      <dgm:prSet/>
      <dgm:spPr/>
      <dgm:t>
        <a:bodyPr/>
        <a:lstStyle/>
        <a:p>
          <a:r>
            <a:rPr lang="en-US"/>
            <a:t>Too many physical switches/knobs</a:t>
          </a:r>
        </a:p>
      </dgm:t>
    </dgm:pt>
    <dgm:pt modelId="{C45D0EE7-0C6D-4733-B119-607A5F1E99A6}" type="parTrans" cxnId="{A051940A-4C8A-4889-88F0-90756A95F141}">
      <dgm:prSet/>
      <dgm:spPr/>
      <dgm:t>
        <a:bodyPr/>
        <a:lstStyle/>
        <a:p>
          <a:endParaRPr lang="en-US"/>
        </a:p>
      </dgm:t>
    </dgm:pt>
    <dgm:pt modelId="{0178333A-5623-4E02-A503-37359D2B71C9}" type="sibTrans" cxnId="{A051940A-4C8A-4889-88F0-90756A95F141}">
      <dgm:prSet/>
      <dgm:spPr/>
      <dgm:t>
        <a:bodyPr/>
        <a:lstStyle/>
        <a:p>
          <a:endParaRPr lang="en-US"/>
        </a:p>
      </dgm:t>
    </dgm:pt>
    <dgm:pt modelId="{98433E3B-052B-4D7A-9540-95D2D029BB85}">
      <dgm:prSet/>
      <dgm:spPr/>
      <dgm:t>
        <a:bodyPr/>
        <a:lstStyle/>
        <a:p>
          <a:r>
            <a:rPr lang="en-US"/>
            <a:t>Clicking noises</a:t>
          </a:r>
        </a:p>
      </dgm:t>
    </dgm:pt>
    <dgm:pt modelId="{342CD74F-B6E1-4590-9498-2953E1C96D94}" type="parTrans" cxnId="{7BAD68F7-27CC-4AEC-8B83-F68F7672A510}">
      <dgm:prSet/>
      <dgm:spPr/>
      <dgm:t>
        <a:bodyPr/>
        <a:lstStyle/>
        <a:p>
          <a:endParaRPr lang="en-US"/>
        </a:p>
      </dgm:t>
    </dgm:pt>
    <dgm:pt modelId="{339D553D-B7D2-4018-9F17-DAEAE229F05E}" type="sibTrans" cxnId="{7BAD68F7-27CC-4AEC-8B83-F68F7672A510}">
      <dgm:prSet/>
      <dgm:spPr/>
      <dgm:t>
        <a:bodyPr/>
        <a:lstStyle/>
        <a:p>
          <a:endParaRPr lang="en-US"/>
        </a:p>
      </dgm:t>
    </dgm:pt>
    <dgm:pt modelId="{26E40BB4-9BD3-4BFE-9B0F-00EBF33AA94D}" type="pres">
      <dgm:prSet presAssocID="{1C209601-E1C5-4289-9C19-157486F7F9D1}" presName="vert0" presStyleCnt="0">
        <dgm:presLayoutVars>
          <dgm:dir/>
          <dgm:animOne val="branch"/>
          <dgm:animLvl val="lvl"/>
        </dgm:presLayoutVars>
      </dgm:prSet>
      <dgm:spPr/>
    </dgm:pt>
    <dgm:pt modelId="{5FA12534-6661-45B4-829B-6CAB367F56A2}" type="pres">
      <dgm:prSet presAssocID="{BF0A8079-69B7-455C-9388-85BD37B45649}" presName="thickLine" presStyleLbl="alignNode1" presStyleIdx="0" presStyleCnt="4"/>
      <dgm:spPr/>
    </dgm:pt>
    <dgm:pt modelId="{4AC5E6E0-6456-45EA-A312-F216D7999980}" type="pres">
      <dgm:prSet presAssocID="{BF0A8079-69B7-455C-9388-85BD37B45649}" presName="horz1" presStyleCnt="0"/>
      <dgm:spPr/>
    </dgm:pt>
    <dgm:pt modelId="{40AEE6EA-950A-4FA8-9913-C84881E31761}" type="pres">
      <dgm:prSet presAssocID="{BF0A8079-69B7-455C-9388-85BD37B45649}" presName="tx1" presStyleLbl="revTx" presStyleIdx="0" presStyleCnt="4"/>
      <dgm:spPr/>
    </dgm:pt>
    <dgm:pt modelId="{D38293EF-AFAC-49C7-BCE3-B12D2993D460}" type="pres">
      <dgm:prSet presAssocID="{BF0A8079-69B7-455C-9388-85BD37B45649}" presName="vert1" presStyleCnt="0"/>
      <dgm:spPr/>
    </dgm:pt>
    <dgm:pt modelId="{EA1EE81E-5781-48AB-A4BF-FC5D612821A0}" type="pres">
      <dgm:prSet presAssocID="{DC80CD81-CEE6-4F3A-9C3C-C0282DB8ED86}" presName="thickLine" presStyleLbl="alignNode1" presStyleIdx="1" presStyleCnt="4"/>
      <dgm:spPr/>
    </dgm:pt>
    <dgm:pt modelId="{9D501B22-D718-4DD8-BBDD-5D2D99AC8DAC}" type="pres">
      <dgm:prSet presAssocID="{DC80CD81-CEE6-4F3A-9C3C-C0282DB8ED86}" presName="horz1" presStyleCnt="0"/>
      <dgm:spPr/>
    </dgm:pt>
    <dgm:pt modelId="{1BCBA7D3-03A6-4A55-B341-B7681E36E4D3}" type="pres">
      <dgm:prSet presAssocID="{DC80CD81-CEE6-4F3A-9C3C-C0282DB8ED86}" presName="tx1" presStyleLbl="revTx" presStyleIdx="1" presStyleCnt="4"/>
      <dgm:spPr/>
    </dgm:pt>
    <dgm:pt modelId="{86E31FE7-6E55-4802-BC89-8F1A8ED553E7}" type="pres">
      <dgm:prSet presAssocID="{DC80CD81-CEE6-4F3A-9C3C-C0282DB8ED86}" presName="vert1" presStyleCnt="0"/>
      <dgm:spPr/>
    </dgm:pt>
    <dgm:pt modelId="{BB0F1212-E2D4-4E7E-A079-FA768EF55180}" type="pres">
      <dgm:prSet presAssocID="{DD347B4F-6529-4E5A-8C2A-2C46F56DC61D}" presName="thickLine" presStyleLbl="alignNode1" presStyleIdx="2" presStyleCnt="4"/>
      <dgm:spPr/>
    </dgm:pt>
    <dgm:pt modelId="{6694B287-A470-4641-8EF6-DD3A84F59ADD}" type="pres">
      <dgm:prSet presAssocID="{DD347B4F-6529-4E5A-8C2A-2C46F56DC61D}" presName="horz1" presStyleCnt="0"/>
      <dgm:spPr/>
    </dgm:pt>
    <dgm:pt modelId="{71CB319C-74BA-40A0-9DF5-E96CB8680FDE}" type="pres">
      <dgm:prSet presAssocID="{DD347B4F-6529-4E5A-8C2A-2C46F56DC61D}" presName="tx1" presStyleLbl="revTx" presStyleIdx="2" presStyleCnt="4"/>
      <dgm:spPr/>
    </dgm:pt>
    <dgm:pt modelId="{1A70A9F8-D526-4E5A-9A35-115C9D7F88CB}" type="pres">
      <dgm:prSet presAssocID="{DD347B4F-6529-4E5A-8C2A-2C46F56DC61D}" presName="vert1" presStyleCnt="0"/>
      <dgm:spPr/>
    </dgm:pt>
    <dgm:pt modelId="{B4EDAFB4-55BE-4158-8ACE-E70AFBF4A966}" type="pres">
      <dgm:prSet presAssocID="{98433E3B-052B-4D7A-9540-95D2D029BB85}" presName="thickLine" presStyleLbl="alignNode1" presStyleIdx="3" presStyleCnt="4"/>
      <dgm:spPr/>
    </dgm:pt>
    <dgm:pt modelId="{A39EC781-6C24-40AB-AEBA-608A2E0CDB6E}" type="pres">
      <dgm:prSet presAssocID="{98433E3B-052B-4D7A-9540-95D2D029BB85}" presName="horz1" presStyleCnt="0"/>
      <dgm:spPr/>
    </dgm:pt>
    <dgm:pt modelId="{0016E0B9-B2E0-4928-90BC-6A4EFB085573}" type="pres">
      <dgm:prSet presAssocID="{98433E3B-052B-4D7A-9540-95D2D029BB85}" presName="tx1" presStyleLbl="revTx" presStyleIdx="3" presStyleCnt="4"/>
      <dgm:spPr/>
    </dgm:pt>
    <dgm:pt modelId="{9B5C85FE-1B09-4000-AEE9-59D5E54B4B2A}" type="pres">
      <dgm:prSet presAssocID="{98433E3B-052B-4D7A-9540-95D2D029BB85}" presName="vert1" presStyleCnt="0"/>
      <dgm:spPr/>
    </dgm:pt>
  </dgm:ptLst>
  <dgm:cxnLst>
    <dgm:cxn modelId="{A051940A-4C8A-4889-88F0-90756A95F141}" srcId="{1C209601-E1C5-4289-9C19-157486F7F9D1}" destId="{DD347B4F-6529-4E5A-8C2A-2C46F56DC61D}" srcOrd="2" destOrd="0" parTransId="{C45D0EE7-0C6D-4733-B119-607A5F1E99A6}" sibTransId="{0178333A-5623-4E02-A503-37359D2B71C9}"/>
    <dgm:cxn modelId="{F0B56527-8D3B-4994-BD09-E23CA0CCBAB4}" srcId="{1C209601-E1C5-4289-9C19-157486F7F9D1}" destId="{DC80CD81-CEE6-4F3A-9C3C-C0282DB8ED86}" srcOrd="1" destOrd="0" parTransId="{01BBDAB7-DF52-4203-A64F-F2CCC8CBB354}" sibTransId="{FE66E2A6-15C4-4B4D-8481-D02165CCD6CA}"/>
    <dgm:cxn modelId="{58346531-77DC-4D48-BBC3-C09148CF7FB5}" srcId="{1C209601-E1C5-4289-9C19-157486F7F9D1}" destId="{BF0A8079-69B7-455C-9388-85BD37B45649}" srcOrd="0" destOrd="0" parTransId="{42D1883A-2820-480C-BABD-B34FFAFA2923}" sibTransId="{5DCD8EDD-7ED6-4A3A-AD7F-3AF481CD34ED}"/>
    <dgm:cxn modelId="{17175D38-F530-4B9F-852D-7C332934753C}" type="presOf" srcId="{98433E3B-052B-4D7A-9540-95D2D029BB85}" destId="{0016E0B9-B2E0-4928-90BC-6A4EFB085573}" srcOrd="0" destOrd="0" presId="urn:microsoft.com/office/officeart/2008/layout/LinedList"/>
    <dgm:cxn modelId="{36569E47-7A85-4AB3-B8F8-E1E9DBF917AA}" type="presOf" srcId="{BF0A8079-69B7-455C-9388-85BD37B45649}" destId="{40AEE6EA-950A-4FA8-9913-C84881E31761}" srcOrd="0" destOrd="0" presId="urn:microsoft.com/office/officeart/2008/layout/LinedList"/>
    <dgm:cxn modelId="{F3848A6C-FC08-4678-B398-F431A5347EA7}" type="presOf" srcId="{DC80CD81-CEE6-4F3A-9C3C-C0282DB8ED86}" destId="{1BCBA7D3-03A6-4A55-B341-B7681E36E4D3}" srcOrd="0" destOrd="0" presId="urn:microsoft.com/office/officeart/2008/layout/LinedList"/>
    <dgm:cxn modelId="{DDF5B197-2BFD-481C-9819-05E81E00031E}" type="presOf" srcId="{DD347B4F-6529-4E5A-8C2A-2C46F56DC61D}" destId="{71CB319C-74BA-40A0-9DF5-E96CB8680FDE}" srcOrd="0" destOrd="0" presId="urn:microsoft.com/office/officeart/2008/layout/LinedList"/>
    <dgm:cxn modelId="{771995D3-317E-4F9A-A656-82135846593C}" type="presOf" srcId="{1C209601-E1C5-4289-9C19-157486F7F9D1}" destId="{26E40BB4-9BD3-4BFE-9B0F-00EBF33AA94D}" srcOrd="0" destOrd="0" presId="urn:microsoft.com/office/officeart/2008/layout/LinedList"/>
    <dgm:cxn modelId="{7BAD68F7-27CC-4AEC-8B83-F68F7672A510}" srcId="{1C209601-E1C5-4289-9C19-157486F7F9D1}" destId="{98433E3B-052B-4D7A-9540-95D2D029BB85}" srcOrd="3" destOrd="0" parTransId="{342CD74F-B6E1-4590-9498-2953E1C96D94}" sibTransId="{339D553D-B7D2-4018-9F17-DAEAE229F05E}"/>
    <dgm:cxn modelId="{163A9C77-346C-463E-82A7-878D0519CE5F}" type="presParOf" srcId="{26E40BB4-9BD3-4BFE-9B0F-00EBF33AA94D}" destId="{5FA12534-6661-45B4-829B-6CAB367F56A2}" srcOrd="0" destOrd="0" presId="urn:microsoft.com/office/officeart/2008/layout/LinedList"/>
    <dgm:cxn modelId="{4AE9ACA8-7468-45D8-B756-EAA24602458A}" type="presParOf" srcId="{26E40BB4-9BD3-4BFE-9B0F-00EBF33AA94D}" destId="{4AC5E6E0-6456-45EA-A312-F216D7999980}" srcOrd="1" destOrd="0" presId="urn:microsoft.com/office/officeart/2008/layout/LinedList"/>
    <dgm:cxn modelId="{76A760A9-FB45-406F-AE4B-5DE389B0AEF0}" type="presParOf" srcId="{4AC5E6E0-6456-45EA-A312-F216D7999980}" destId="{40AEE6EA-950A-4FA8-9913-C84881E31761}" srcOrd="0" destOrd="0" presId="urn:microsoft.com/office/officeart/2008/layout/LinedList"/>
    <dgm:cxn modelId="{46FA7C7E-A1C5-4E90-85B0-09F651EE2DE3}" type="presParOf" srcId="{4AC5E6E0-6456-45EA-A312-F216D7999980}" destId="{D38293EF-AFAC-49C7-BCE3-B12D2993D460}" srcOrd="1" destOrd="0" presId="urn:microsoft.com/office/officeart/2008/layout/LinedList"/>
    <dgm:cxn modelId="{FB150ED0-BF2C-4A49-8A5F-FF8270A60384}" type="presParOf" srcId="{26E40BB4-9BD3-4BFE-9B0F-00EBF33AA94D}" destId="{EA1EE81E-5781-48AB-A4BF-FC5D612821A0}" srcOrd="2" destOrd="0" presId="urn:microsoft.com/office/officeart/2008/layout/LinedList"/>
    <dgm:cxn modelId="{8DCD6AE7-1707-4543-9A4C-3872F3386845}" type="presParOf" srcId="{26E40BB4-9BD3-4BFE-9B0F-00EBF33AA94D}" destId="{9D501B22-D718-4DD8-BBDD-5D2D99AC8DAC}" srcOrd="3" destOrd="0" presId="urn:microsoft.com/office/officeart/2008/layout/LinedList"/>
    <dgm:cxn modelId="{F5F5F657-E77F-4904-9970-BC89570A801B}" type="presParOf" srcId="{9D501B22-D718-4DD8-BBDD-5D2D99AC8DAC}" destId="{1BCBA7D3-03A6-4A55-B341-B7681E36E4D3}" srcOrd="0" destOrd="0" presId="urn:microsoft.com/office/officeart/2008/layout/LinedList"/>
    <dgm:cxn modelId="{F06C8081-8541-4A64-A70A-E8BA80C87759}" type="presParOf" srcId="{9D501B22-D718-4DD8-BBDD-5D2D99AC8DAC}" destId="{86E31FE7-6E55-4802-BC89-8F1A8ED553E7}" srcOrd="1" destOrd="0" presId="urn:microsoft.com/office/officeart/2008/layout/LinedList"/>
    <dgm:cxn modelId="{2F89CCE6-5B69-43E7-B25A-4A55BD3114E2}" type="presParOf" srcId="{26E40BB4-9BD3-4BFE-9B0F-00EBF33AA94D}" destId="{BB0F1212-E2D4-4E7E-A079-FA768EF55180}" srcOrd="4" destOrd="0" presId="urn:microsoft.com/office/officeart/2008/layout/LinedList"/>
    <dgm:cxn modelId="{E1DAB454-125D-4B74-8931-E8205BBA9F8F}" type="presParOf" srcId="{26E40BB4-9BD3-4BFE-9B0F-00EBF33AA94D}" destId="{6694B287-A470-4641-8EF6-DD3A84F59ADD}" srcOrd="5" destOrd="0" presId="urn:microsoft.com/office/officeart/2008/layout/LinedList"/>
    <dgm:cxn modelId="{D2F890A2-8F35-4514-AE97-6C95A8FF9031}" type="presParOf" srcId="{6694B287-A470-4641-8EF6-DD3A84F59ADD}" destId="{71CB319C-74BA-40A0-9DF5-E96CB8680FDE}" srcOrd="0" destOrd="0" presId="urn:microsoft.com/office/officeart/2008/layout/LinedList"/>
    <dgm:cxn modelId="{2F62F6A5-9FDA-47AE-9133-9EF82ADE2D16}" type="presParOf" srcId="{6694B287-A470-4641-8EF6-DD3A84F59ADD}" destId="{1A70A9F8-D526-4E5A-9A35-115C9D7F88CB}" srcOrd="1" destOrd="0" presId="urn:microsoft.com/office/officeart/2008/layout/LinedList"/>
    <dgm:cxn modelId="{22757730-6253-49C2-8609-034463D8925D}" type="presParOf" srcId="{26E40BB4-9BD3-4BFE-9B0F-00EBF33AA94D}" destId="{B4EDAFB4-55BE-4158-8ACE-E70AFBF4A966}" srcOrd="6" destOrd="0" presId="urn:microsoft.com/office/officeart/2008/layout/LinedList"/>
    <dgm:cxn modelId="{6F63BA12-4AB6-43EE-B36B-60C6366B3D26}" type="presParOf" srcId="{26E40BB4-9BD3-4BFE-9B0F-00EBF33AA94D}" destId="{A39EC781-6C24-40AB-AEBA-608A2E0CDB6E}" srcOrd="7" destOrd="0" presId="urn:microsoft.com/office/officeart/2008/layout/LinedList"/>
    <dgm:cxn modelId="{90794B87-DF3E-4DA7-89B3-04DA747BA1F6}" type="presParOf" srcId="{A39EC781-6C24-40AB-AEBA-608A2E0CDB6E}" destId="{0016E0B9-B2E0-4928-90BC-6A4EFB085573}" srcOrd="0" destOrd="0" presId="urn:microsoft.com/office/officeart/2008/layout/LinedList"/>
    <dgm:cxn modelId="{2701700E-5C9C-418A-9951-0930F79FB242}" type="presParOf" srcId="{A39EC781-6C24-40AB-AEBA-608A2E0CDB6E}" destId="{9B5C85FE-1B09-4000-AEE9-59D5E54B4B2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12534-6661-45B4-829B-6CAB367F56A2}">
      <dsp:nvSpPr>
        <dsp:cNvPr id="0" name=""/>
        <dsp:cNvSpPr/>
      </dsp:nvSpPr>
      <dsp:spPr>
        <a:xfrm>
          <a:off x="0" y="0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EE6EA-950A-4FA8-9913-C84881E31761}">
      <dsp:nvSpPr>
        <dsp:cNvPr id="0" name=""/>
        <dsp:cNvSpPr/>
      </dsp:nvSpPr>
      <dsp:spPr>
        <a:xfrm>
          <a:off x="0" y="0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0"/>
        <a:ext cx="3722544" cy="720605"/>
      </dsp:txXfrm>
    </dsp:sp>
    <dsp:sp modelId="{EA1EE81E-5781-48AB-A4BF-FC5D612821A0}">
      <dsp:nvSpPr>
        <dsp:cNvPr id="0" name=""/>
        <dsp:cNvSpPr/>
      </dsp:nvSpPr>
      <dsp:spPr>
        <a:xfrm>
          <a:off x="0" y="720605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BA7D3-03A6-4A55-B341-B7681E36E4D3}">
      <dsp:nvSpPr>
        <dsp:cNvPr id="0" name=""/>
        <dsp:cNvSpPr/>
      </dsp:nvSpPr>
      <dsp:spPr>
        <a:xfrm>
          <a:off x="0" y="720605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Unnatural/mechanical interaction</a:t>
          </a:r>
        </a:p>
      </dsp:txBody>
      <dsp:txXfrm>
        <a:off x="0" y="720605"/>
        <a:ext cx="3722544" cy="720605"/>
      </dsp:txXfrm>
    </dsp:sp>
    <dsp:sp modelId="{BB0F1212-E2D4-4E7E-A079-FA768EF55180}">
      <dsp:nvSpPr>
        <dsp:cNvPr id="0" name=""/>
        <dsp:cNvSpPr/>
      </dsp:nvSpPr>
      <dsp:spPr>
        <a:xfrm>
          <a:off x="0" y="1441210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B319C-74BA-40A0-9DF5-E96CB8680FDE}">
      <dsp:nvSpPr>
        <dsp:cNvPr id="0" name=""/>
        <dsp:cNvSpPr/>
      </dsp:nvSpPr>
      <dsp:spPr>
        <a:xfrm>
          <a:off x="0" y="1441210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Too many physical switches/knobs</a:t>
          </a:r>
        </a:p>
      </dsp:txBody>
      <dsp:txXfrm>
        <a:off x="0" y="1441210"/>
        <a:ext cx="3722544" cy="720605"/>
      </dsp:txXfrm>
    </dsp:sp>
    <dsp:sp modelId="{B4EDAFB4-55BE-4158-8ACE-E70AFBF4A966}">
      <dsp:nvSpPr>
        <dsp:cNvPr id="0" name=""/>
        <dsp:cNvSpPr/>
      </dsp:nvSpPr>
      <dsp:spPr>
        <a:xfrm>
          <a:off x="0" y="2161815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6E0B9-B2E0-4928-90BC-6A4EFB085573}">
      <dsp:nvSpPr>
        <dsp:cNvPr id="0" name=""/>
        <dsp:cNvSpPr/>
      </dsp:nvSpPr>
      <dsp:spPr>
        <a:xfrm>
          <a:off x="0" y="2161815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Clicking noises</a:t>
          </a:r>
        </a:p>
      </dsp:txBody>
      <dsp:txXfrm>
        <a:off x="0" y="2161815"/>
        <a:ext cx="3722544" cy="720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766-EFAF-4F87-8716-D8F2D90B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7463-46DD-4521-B65A-10F16C6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22CE-D15F-4C71-950C-457F2536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9DA-1EA8-42B0-BF28-0BC7F415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E4DF-E2D4-49B3-A305-595FF297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4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F202-CEC0-41FF-9F8E-A6FECBAE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6FED-BECC-4B09-8AD4-622B58DB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69B2-E32C-4840-9FB3-98407F9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B8CD-BE5F-4014-9566-B9D32B7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D9ED-D2AD-4E58-843B-C363F9D5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182-FF2C-411D-B322-7E8811A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479E3-17C4-402B-9454-20C53DE1D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F2A9-9F88-41A0-A962-255A6849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9AC5-54B7-4C63-B520-96D1CA3B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8444-E6D3-4A2B-A0A3-4C3B285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01CA-4CC5-48B9-BFE2-F99512B7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DBEA-2D5B-4705-B4B5-8C1A6126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7DBB-F9AC-4A70-B6F4-321ABD3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8999-FB60-43B7-9D4E-1F2B4FB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3051-FA96-48B3-BA73-4B5BF0D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9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1CC-5ADF-4B52-85A2-E01EA567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C78E-E065-42EC-8FBF-C29817F87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9F67-5856-4934-8F23-6DCF223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6413-A558-47F6-BC77-CDD57605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78A3-F828-4FDF-AB85-07D9C47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A3-A36E-4B21-9188-319A2C4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5F0-E385-488D-9C1C-BC3FE0E3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E41D-5ED2-4405-AD67-D09004BB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F533-57A0-4A3E-B53C-2D8ACBE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2EC1-2FBA-4D79-87C6-3A3AE1A8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70F0-0CDA-48CE-A9D7-5D08160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63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F1B5-07FA-4C74-823E-7CB1E186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C93F-27CC-4A50-AADD-9CDB2725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FE100-067F-49CC-9826-6929154F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7347-4831-4325-932C-43F1938B0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B2B3-93E7-4CF4-AE68-D906D0DF3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A25D-CB4B-48BB-87AA-AE46FDA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C86FA-CDB8-4E1A-A342-EAA9E526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82FFB-51EA-434E-8805-3A1B73E5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EAA-F312-4894-81F6-0870ED6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D456F-86A7-4DDE-B05A-D5030F2D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6F07-1067-4B71-B64E-E57ADC03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C2D1E-0B01-4309-8AFD-BDD9F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B711F-200E-41B0-9BE9-3781FCC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E1D2-4022-4318-AE48-CE6A86BA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1B46-58B9-4A5D-B366-65669B65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6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317-936B-4D69-8184-24D597C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3A67-A21C-4343-A878-0D7F1285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0C55-6711-4B54-A4F6-F95C59BC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D847-0E31-48DB-9AA2-D91BF348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896FE-DC45-405F-96F4-D1D17E2D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9126-FADD-4E65-9C3F-774FC3A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5760-1F61-4F14-91C9-3F69812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A395-7FC0-471D-9918-247D78CC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E584-E779-4FE7-9EB5-4467B8C5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99FB1-8D9F-4B19-8064-8DF82702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E505-6BB3-453E-9D95-44DB501E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23E4-4333-4BFB-89C0-3FC071A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6E84-25FB-43FC-86ED-488085E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587-9515-416C-A669-9C494D7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146B-C6E7-47B5-8A4B-C6CFABAF2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0713-EFD4-4F95-B5E1-A9B6115F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A2AA-5E33-4C3F-A87B-4DCF179F1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9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EB587-ED92-4207-917F-085A0118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r>
              <a:rPr lang="en-US" sz="4400" b="1"/>
              <a:t>The “Handmonizer”</a:t>
            </a:r>
            <a:endParaRPr lang="en-GB" sz="44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8D5C-AE68-4828-ADC0-717DE591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29534"/>
            <a:ext cx="9144000" cy="646785"/>
          </a:xfrm>
        </p:spPr>
        <p:txBody>
          <a:bodyPr>
            <a:normAutofit fontScale="92500" lnSpcReduction="10000"/>
          </a:bodyPr>
          <a:lstStyle/>
          <a:p>
            <a:r>
              <a:rPr lang="en-US" sz="900" dirty="0"/>
              <a:t>Project Course</a:t>
            </a:r>
          </a:p>
          <a:p>
            <a:r>
              <a:rPr lang="en-US" sz="900" dirty="0"/>
              <a:t>L28</a:t>
            </a:r>
          </a:p>
          <a:p>
            <a:r>
              <a:rPr lang="en-US" sz="900" dirty="0"/>
              <a:t>Davide Lionetti, </a:t>
            </a:r>
            <a:r>
              <a:rPr lang="en-US" sz="900" dirty="0" err="1"/>
              <a:t>Antonios</a:t>
            </a:r>
            <a:r>
              <a:rPr lang="en-US" sz="900" dirty="0"/>
              <a:t> Pappas</a:t>
            </a:r>
            <a:endParaRPr lang="en-GB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7BAAB-587A-4EB6-A312-6410EEC82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96" y="1981791"/>
            <a:ext cx="3217333" cy="9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739E3-2922-4229-841B-33CE71C6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8" y="1012536"/>
            <a:ext cx="4487813" cy="31411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improvements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6000" y="-3"/>
            <a:ext cx="6096000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-3"/>
            <a:ext cx="6095999" cy="64085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862482" y="1528481"/>
            <a:ext cx="6858002" cy="380103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28" y="2862609"/>
            <a:ext cx="3872753" cy="11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1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it-IT" sz="4000" b="1"/>
              <a:t>What is the «Handmonizer»?</a:t>
            </a:r>
            <a:endParaRPr lang="en-GB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 dirty="0"/>
              <a:t>Artist-oriented vocal improvisation tool</a:t>
            </a:r>
          </a:p>
          <a:p>
            <a:endParaRPr lang="en-US" sz="2000" dirty="0"/>
          </a:p>
          <a:p>
            <a:r>
              <a:rPr lang="en-US" sz="2000" dirty="0"/>
              <a:t>Tailored to the needs of jazz singer Maria Pia De Vito</a:t>
            </a:r>
          </a:p>
          <a:p>
            <a:endParaRPr lang="en-US" sz="2000" dirty="0"/>
          </a:p>
          <a:p>
            <a:r>
              <a:rPr lang="en-US" sz="2000" dirty="0"/>
              <a:t>Goal: enhance the singer’s live One-Woman-Band performance</a:t>
            </a:r>
          </a:p>
          <a:p>
            <a:endParaRPr lang="en-GB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835006"/>
            <a:ext cx="4170530" cy="12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1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23" y="220448"/>
            <a:ext cx="5037712" cy="1393150"/>
          </a:xfrm>
        </p:spPr>
        <p:txBody>
          <a:bodyPr anchor="b">
            <a:normAutofit/>
          </a:bodyPr>
          <a:lstStyle/>
          <a:p>
            <a:r>
              <a:rPr lang="it-IT" sz="4000" b="1" dirty="0" err="1"/>
              <a:t>Artistic</a:t>
            </a:r>
            <a:r>
              <a:rPr lang="it-IT" sz="4000" b="1" dirty="0"/>
              <a:t> </a:t>
            </a:r>
            <a:r>
              <a:rPr lang="it-IT" sz="4000" b="1" dirty="0" err="1"/>
              <a:t>needs</a:t>
            </a:r>
            <a:endParaRPr lang="en-GB" sz="4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835006"/>
            <a:ext cx="4170530" cy="121988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7B622F-5DF7-4661-9F8E-C954335C58C2}"/>
              </a:ext>
            </a:extLst>
          </p:cNvPr>
          <p:cNvSpPr txBox="1">
            <a:spLocks/>
          </p:cNvSpPr>
          <p:nvPr/>
        </p:nvSpPr>
        <p:spPr>
          <a:xfrm>
            <a:off x="862871" y="2020437"/>
            <a:ext cx="6290113" cy="235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Previous setup: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Eventide guitar harmonizer </a:t>
            </a:r>
          </a:p>
          <a:p>
            <a:r>
              <a:rPr lang="en-US" sz="2000" dirty="0"/>
              <a:t>Echoplex looping machine</a:t>
            </a:r>
          </a:p>
          <a:p>
            <a:endParaRPr lang="en-GB" dirty="0"/>
          </a:p>
        </p:txBody>
      </p: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0F7E1045-6DB6-57AB-B2A4-99FCDFDBDE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224275"/>
              </p:ext>
            </p:extLst>
          </p:nvPr>
        </p:nvGraphicFramePr>
        <p:xfrm>
          <a:off x="968468" y="3835422"/>
          <a:ext cx="3722544" cy="28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143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20F25AE-F9D8-456D-8748-00F7C2871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5066"/>
          <a:stretch/>
        </p:blipFill>
        <p:spPr>
          <a:xfrm>
            <a:off x="20" y="2033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DC9337-F54E-45CD-850C-0E343063DE9E}"/>
              </a:ext>
            </a:extLst>
          </p:cNvPr>
          <p:cNvSpPr txBox="1"/>
          <p:nvPr/>
        </p:nvSpPr>
        <p:spPr>
          <a:xfrm>
            <a:off x="8229600" y="6004441"/>
            <a:ext cx="300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Introdution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1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5145024" cy="1454051"/>
          </a:xfrm>
        </p:spPr>
        <p:txBody>
          <a:bodyPr anchor="b">
            <a:normAutofit/>
          </a:bodyPr>
          <a:lstStyle/>
          <a:p>
            <a:r>
              <a:rPr lang="it-IT" sz="3600" b="1">
                <a:solidFill>
                  <a:schemeClr val="tx2"/>
                </a:solidFill>
              </a:rPr>
              <a:t>Hand motion recognition</a:t>
            </a:r>
            <a:endParaRPr lang="en-GB" sz="3600" b="1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5" y="412483"/>
            <a:ext cx="2629372" cy="769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ML5.js interface, Handpose model</a:t>
            </a:r>
          </a:p>
          <a:p>
            <a:r>
              <a:rPr lang="en-US" sz="1800">
                <a:solidFill>
                  <a:schemeClr val="tx2"/>
                </a:solidFill>
              </a:rPr>
              <a:t>Returns the coordinates of 21 points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tx2"/>
                </a:solidFill>
              </a:rPr>
              <a:t>Features:</a:t>
            </a:r>
          </a:p>
          <a:p>
            <a:r>
              <a:rPr lang="en-US" sz="1800">
                <a:solidFill>
                  <a:schemeClr val="tx2"/>
                </a:solidFill>
              </a:rPr>
              <a:t>Palm center coordinates</a:t>
            </a:r>
          </a:p>
          <a:p>
            <a:r>
              <a:rPr lang="en-US" sz="1800">
                <a:solidFill>
                  <a:schemeClr val="tx2"/>
                </a:solidFill>
              </a:rPr>
              <a:t>Palm length (white line)</a:t>
            </a:r>
          </a:p>
          <a:p>
            <a:r>
              <a:rPr lang="en-US" sz="1800">
                <a:solidFill>
                  <a:schemeClr val="tx2"/>
                </a:solidFill>
              </a:rPr>
              <a:t>Palm slope (slope of the white line)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endParaRPr lang="en-US" sz="1800">
              <a:solidFill>
                <a:schemeClr val="tx2"/>
              </a:solidFill>
            </a:endParaRPr>
          </a:p>
          <a:p>
            <a:endParaRPr lang="en-GB" sz="180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2746-ED2B-4622-B5E1-9878C194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80" y="3706177"/>
            <a:ext cx="2010211" cy="2642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2E89D-92D3-4F0A-A5D3-E73C0C13E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31" y="674735"/>
            <a:ext cx="2483729" cy="9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48" y="1481328"/>
            <a:ext cx="2926080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/>
              <a:t>Supercollider algorithm</a:t>
            </a: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276DC-4511-4BC6-9D0A-9B64B3C9D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7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83A448BE-5DAC-491F-89C8-C48A93382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2" y="2801694"/>
            <a:ext cx="1762061" cy="1762061"/>
          </a:xfrm>
          <a:prstGeom prst="rect">
            <a:avLst/>
          </a:prstGeom>
        </p:spPr>
      </p:pic>
      <p:pic>
        <p:nvPicPr>
          <p:cNvPr id="13" name="Picture 12" descr="A picture containing white&#10;&#10;Description automatically generated">
            <a:extLst>
              <a:ext uri="{FF2B5EF4-FFF2-40B4-BE49-F238E27FC236}">
                <a16:creationId xmlns:a16="http://schemas.microsoft.com/office/drawing/2014/main" id="{9DA759FE-3BF7-4342-9A5D-CF5B83007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08" y="2344340"/>
            <a:ext cx="2526905" cy="252690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A9C3409F-4DB0-4D67-ACD2-7EFB2B514E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6"/>
          <a:stretch/>
        </p:blipFill>
        <p:spPr>
          <a:xfrm>
            <a:off x="438824" y="4561858"/>
            <a:ext cx="2091010" cy="1940541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B3122F-A544-43BE-8C29-BA03B61B7062}"/>
              </a:ext>
            </a:extLst>
          </p:cNvPr>
          <p:cNvSpPr/>
          <p:nvPr/>
        </p:nvSpPr>
        <p:spPr>
          <a:xfrm>
            <a:off x="3415934" y="3261360"/>
            <a:ext cx="1356655" cy="386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9FC2C74-5524-41AC-A5D7-5CDD14170423}"/>
              </a:ext>
            </a:extLst>
          </p:cNvPr>
          <p:cNvSpPr/>
          <p:nvPr/>
        </p:nvSpPr>
        <p:spPr>
          <a:xfrm rot="5400000">
            <a:off x="4726228" y="497369"/>
            <a:ext cx="751107" cy="2533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3" name="Picture 52" descr="Shape&#10;&#10;Description automatically generated">
            <a:extLst>
              <a:ext uri="{FF2B5EF4-FFF2-40B4-BE49-F238E27FC236}">
                <a16:creationId xmlns:a16="http://schemas.microsoft.com/office/drawing/2014/main" id="{3E9CA88F-ACD0-4C99-9588-105353307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13" y="4683905"/>
            <a:ext cx="2232509" cy="848353"/>
          </a:xfrm>
          <a:prstGeom prst="rect">
            <a:avLst/>
          </a:prstGeom>
        </p:spPr>
      </p:pic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AC5775F1-FB60-41C5-8E56-D11AEB74826E}"/>
              </a:ext>
            </a:extLst>
          </p:cNvPr>
          <p:cNvSpPr/>
          <p:nvPr/>
        </p:nvSpPr>
        <p:spPr>
          <a:xfrm>
            <a:off x="3839338" y="5168963"/>
            <a:ext cx="2529267" cy="75110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1643E9-448D-48EB-AEAC-66B191FB1059}"/>
              </a:ext>
            </a:extLst>
          </p:cNvPr>
          <p:cNvSpPr/>
          <p:nvPr/>
        </p:nvSpPr>
        <p:spPr>
          <a:xfrm>
            <a:off x="8038238" y="3261359"/>
            <a:ext cx="792513" cy="411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B5C1A9E6-E671-4875-89A2-F6C5B1540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8" y="236961"/>
            <a:ext cx="2526906" cy="2526906"/>
          </a:xfrm>
          <a:prstGeom prst="rect">
            <a:avLst/>
          </a:prstGeom>
        </p:spPr>
      </p:pic>
      <p:pic>
        <p:nvPicPr>
          <p:cNvPr id="57" name="Picture 56" descr="Shape&#10;&#10;Description automatically generated with low confidence">
            <a:extLst>
              <a:ext uri="{FF2B5EF4-FFF2-40B4-BE49-F238E27FC236}">
                <a16:creationId xmlns:a16="http://schemas.microsoft.com/office/drawing/2014/main" id="{AF890F85-2DEE-4859-9B19-52260DED30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9875822" y="2576526"/>
            <a:ext cx="2414540" cy="2302361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low confidence">
            <a:extLst>
              <a:ext uri="{FF2B5EF4-FFF2-40B4-BE49-F238E27FC236}">
                <a16:creationId xmlns:a16="http://schemas.microsoft.com/office/drawing/2014/main" id="{C6E961C6-DBE0-42E3-8B7B-53DCD0821A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8351722" y="2576526"/>
            <a:ext cx="2414540" cy="23023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1C2F59-EE76-448C-B0AB-81F1A58775B2}"/>
              </a:ext>
            </a:extLst>
          </p:cNvPr>
          <p:cNvSpPr txBox="1"/>
          <p:nvPr/>
        </p:nvSpPr>
        <p:spPr>
          <a:xfrm>
            <a:off x="5801587" y="426127"/>
            <a:ext cx="234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330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4" y="1273471"/>
            <a:ext cx="4977976" cy="1454051"/>
          </a:xfrm>
        </p:spPr>
        <p:txBody>
          <a:bodyPr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</a:rPr>
              <a:t>Evaluation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Questionnaire covering different aspects of the performance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</a:rPr>
              <a:t>Answers:  grade from 1 to 10 and a short comment</a:t>
            </a:r>
          </a:p>
          <a:p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</a:rPr>
              <a:t>Can be used to evaluate similar future projects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A04C202-DA0B-4416-9BC4-AB62CE489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5330" y="1003177"/>
            <a:ext cx="4234649" cy="42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70" y="3280467"/>
            <a:ext cx="4141760" cy="12114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8920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135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Rockwell</vt:lpstr>
      <vt:lpstr>Office Theme</vt:lpstr>
      <vt:lpstr>The “Handmonizer”</vt:lpstr>
      <vt:lpstr>What is the «Handmonizer»?</vt:lpstr>
      <vt:lpstr>Artistic needs</vt:lpstr>
      <vt:lpstr>PowerPoint Presentation</vt:lpstr>
      <vt:lpstr>Hand motion recognition</vt:lpstr>
      <vt:lpstr>Supercollider algorithm</vt:lpstr>
      <vt:lpstr>PowerPoint Presentation</vt:lpstr>
      <vt:lpstr>Evaluation</vt:lpstr>
      <vt:lpstr>Demo</vt:lpstr>
      <vt:lpstr>Results and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Lionetti</dc:creator>
  <cp:lastModifiedBy>Antonios Pappas</cp:lastModifiedBy>
  <cp:revision>7</cp:revision>
  <dcterms:created xsi:type="dcterms:W3CDTF">2022-06-23T16:16:38Z</dcterms:created>
  <dcterms:modified xsi:type="dcterms:W3CDTF">2022-07-03T11:45:29Z</dcterms:modified>
</cp:coreProperties>
</file>